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0" autoAdjust="0"/>
  </p:normalViewPr>
  <p:slideViewPr>
    <p:cSldViewPr>
      <p:cViewPr varScale="1">
        <p:scale>
          <a:sx n="55" d="100"/>
          <a:sy n="55" d="100"/>
        </p:scale>
        <p:origin x="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BC6CC-7F22-42AA-B25B-0FD79DA915B7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5C3AF-F748-471B-9A0C-F2F4535743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arta.cisternas@elar.cl" TargetMode="External"/><Relationship Id="rId2" Type="http://schemas.openxmlformats.org/officeDocument/2006/relationships/hyperlink" Target="mailto:maritza.huenuanca@elar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705232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1100" b="1" dirty="0" smtClean="0">
                <a:latin typeface="Comic Sans MS" pitchFamily="66" charset="0"/>
              </a:rPr>
              <a:t>Liceo Particular Avenida Recoleta</a:t>
            </a:r>
            <a:r>
              <a:rPr lang="es-ES" sz="1100" b="1" dirty="0" smtClean="0">
                <a:latin typeface="Comic Sans MS" pitchFamily="66" charset="0"/>
              </a:rPr>
              <a:t/>
            </a:r>
            <a:br>
              <a:rPr lang="es-ES" sz="1100" b="1" dirty="0" smtClean="0">
                <a:latin typeface="Comic Sans MS" pitchFamily="66" charset="0"/>
              </a:rPr>
            </a:br>
            <a:r>
              <a:rPr lang="es-ES_tradnl" sz="1100" b="1" dirty="0" smtClean="0">
                <a:latin typeface="Comic Sans MS" pitchFamily="66" charset="0"/>
              </a:rPr>
              <a:t>Fundación María Romo              </a:t>
            </a:r>
            <a:r>
              <a:rPr lang="es-ES" sz="1100" b="1" dirty="0" smtClean="0">
                <a:latin typeface="Comic Sans MS" pitchFamily="66" charset="0"/>
              </a:rPr>
              <a:t/>
            </a:r>
            <a:br>
              <a:rPr lang="es-ES" sz="1100" b="1" dirty="0" smtClean="0">
                <a:latin typeface="Comic Sans MS" pitchFamily="66" charset="0"/>
              </a:rPr>
            </a:br>
            <a:r>
              <a:rPr lang="es-ES_tradnl" sz="1100" b="1" dirty="0" smtClean="0">
                <a:latin typeface="Comic Sans MS" pitchFamily="66" charset="0"/>
              </a:rPr>
              <a:t>Departamento de Religión</a:t>
            </a:r>
            <a:r>
              <a:rPr lang="es-ES" sz="1100" b="1" dirty="0" smtClean="0">
                <a:latin typeface="Comic Sans MS" pitchFamily="66" charset="0"/>
              </a:rPr>
              <a:t/>
            </a:r>
            <a:br>
              <a:rPr lang="es-ES" sz="1100" b="1" dirty="0" smtClean="0">
                <a:latin typeface="Comic Sans MS" pitchFamily="66" charset="0"/>
              </a:rPr>
            </a:br>
            <a:r>
              <a:rPr lang="es-ES_tradnl" sz="1100" b="1" dirty="0" smtClean="0">
                <a:latin typeface="Comic Sans MS" pitchFamily="66" charset="0"/>
              </a:rPr>
              <a:t>Docente: </a:t>
            </a:r>
            <a:r>
              <a:rPr lang="es-ES_tradnl" sz="1100" b="1" dirty="0" err="1" smtClean="0">
                <a:latin typeface="Comic Sans MS" pitchFamily="66" charset="0"/>
              </a:rPr>
              <a:t>Maritza</a:t>
            </a:r>
            <a:r>
              <a:rPr lang="es-ES_tradnl" sz="1100" b="1" dirty="0" smtClean="0">
                <a:latin typeface="Comic Sans MS" pitchFamily="66" charset="0"/>
              </a:rPr>
              <a:t> </a:t>
            </a:r>
            <a:r>
              <a:rPr lang="es-ES_tradnl" sz="1100" b="1" dirty="0" err="1" smtClean="0">
                <a:latin typeface="Comic Sans MS" pitchFamily="66" charset="0"/>
              </a:rPr>
              <a:t>Huenuanca</a:t>
            </a:r>
            <a:r>
              <a:rPr lang="es-ES_tradnl" sz="1100" b="1" dirty="0" smtClean="0">
                <a:latin typeface="Comic Sans MS" pitchFamily="66" charset="0"/>
              </a:rPr>
              <a:t> 6ºA</a:t>
            </a:r>
            <a:br>
              <a:rPr lang="es-ES_tradnl" sz="1100" b="1" dirty="0" smtClean="0">
                <a:latin typeface="Comic Sans MS" pitchFamily="66" charset="0"/>
              </a:rPr>
            </a:br>
            <a:r>
              <a:rPr lang="es-ES_tradnl" sz="1100" b="1" dirty="0" smtClean="0">
                <a:latin typeface="Comic Sans MS" pitchFamily="66" charset="0"/>
              </a:rPr>
              <a:t>           Marta   Cisternas  6ºB – 6ºC</a:t>
            </a:r>
            <a:br>
              <a:rPr lang="es-ES_tradnl" sz="1100" b="1" dirty="0" smtClean="0">
                <a:latin typeface="Comic Sans MS" pitchFamily="66" charset="0"/>
              </a:rPr>
            </a:br>
            <a:r>
              <a:rPr lang="es-ES_tradnl" sz="1100" b="1" dirty="0" smtClean="0">
                <a:latin typeface="Comic Sans MS" pitchFamily="66" charset="0"/>
              </a:rPr>
              <a:t>                                                                   </a:t>
            </a:r>
            <a:br>
              <a:rPr lang="es-ES_tradnl" sz="1100" b="1" dirty="0" smtClean="0">
                <a:latin typeface="Comic Sans MS" pitchFamily="66" charset="0"/>
              </a:rPr>
            </a:br>
            <a:r>
              <a:rPr lang="es-ES_tradnl" sz="1100" b="1" dirty="0" smtClean="0">
                <a:latin typeface="Comic Sans MS" pitchFamily="66" charset="0"/>
              </a:rPr>
              <a:t>                 </a:t>
            </a:r>
            <a:r>
              <a:rPr lang="es-ES" sz="1100" b="1" dirty="0" smtClean="0">
                <a:latin typeface="Comic Sans MS" pitchFamily="66" charset="0"/>
              </a:rPr>
              <a:t> </a:t>
            </a:r>
            <a:r>
              <a:rPr lang="es-ES_tradnl" sz="1100" b="1" dirty="0" smtClean="0">
                <a:latin typeface="Comic Sans MS" pitchFamily="66" charset="0"/>
              </a:rPr>
              <a:t>“EDUCAR ES LA FORMA MÁS ALTA DE LLEGAR A DIOS”</a:t>
            </a:r>
            <a:r>
              <a:rPr lang="es-ES" sz="1100" b="1" dirty="0" smtClean="0">
                <a:latin typeface="Comic Sans MS" pitchFamily="66" charset="0"/>
              </a:rPr>
              <a:t/>
            </a:r>
            <a:br>
              <a:rPr lang="es-ES" sz="1100" b="1" dirty="0" smtClean="0">
                <a:latin typeface="Comic Sans MS" pitchFamily="66" charset="0"/>
              </a:rPr>
            </a:br>
            <a:r>
              <a:rPr lang="es-ES_tradnl" sz="1100" b="1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s-ES_tradnl" sz="1100" b="1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es-ES" sz="1100" b="1" dirty="0"/>
          </a:p>
        </p:txBody>
      </p:sp>
      <p:pic>
        <p:nvPicPr>
          <p:cNvPr id="4" name="Picture 2" descr="el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648072" cy="650381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051720" y="1988840"/>
            <a:ext cx="50568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Los evangelios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5 Imagen" descr="descarga (19).jpg"/>
          <p:cNvPicPr>
            <a:picLocks noChangeAspect="1"/>
          </p:cNvPicPr>
          <p:nvPr/>
        </p:nvPicPr>
        <p:blipFill>
          <a:blip r:embed="rId3" cstate="print">
            <a:lum bright="-10000" contrast="10000"/>
          </a:blip>
          <a:stretch>
            <a:fillRect/>
          </a:stretch>
        </p:blipFill>
        <p:spPr>
          <a:xfrm>
            <a:off x="2411760" y="3356992"/>
            <a:ext cx="4536504" cy="230425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el-evangelio-de-marcos-2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532440" cy="5721499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s (5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1441844" y="332656"/>
            <a:ext cx="6874572" cy="576064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los-evangelios-12-638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10000" contrast="30000"/>
          </a:blip>
          <a:stretch>
            <a:fillRect/>
          </a:stretch>
        </p:blipFill>
        <p:spPr>
          <a:xfrm>
            <a:off x="253188" y="620688"/>
            <a:ext cx="8351260" cy="5505475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escarga (3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548680"/>
            <a:ext cx="8208912" cy="2958281"/>
          </a:xfrm>
        </p:spPr>
      </p:pic>
      <p:pic>
        <p:nvPicPr>
          <p:cNvPr id="6" name="5 Imagen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3645024"/>
            <a:ext cx="7200800" cy="2950815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escarga (4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30000"/>
          </a:blip>
          <a:stretch>
            <a:fillRect/>
          </a:stretch>
        </p:blipFill>
        <p:spPr>
          <a:xfrm>
            <a:off x="611559" y="260648"/>
            <a:ext cx="3960441" cy="3389619"/>
          </a:xfrm>
        </p:spPr>
      </p:pic>
      <p:pic>
        <p:nvPicPr>
          <p:cNvPr id="5" name="4 Imagen" descr="descarga (5).jpg"/>
          <p:cNvPicPr>
            <a:picLocks noChangeAspect="1"/>
          </p:cNvPicPr>
          <p:nvPr/>
        </p:nvPicPr>
        <p:blipFill>
          <a:blip r:embed="rId3" cstate="print">
            <a:lum bright="-20000" contrast="30000"/>
          </a:blip>
          <a:stretch>
            <a:fillRect/>
          </a:stretch>
        </p:blipFill>
        <p:spPr>
          <a:xfrm>
            <a:off x="4572000" y="260648"/>
            <a:ext cx="4213654" cy="3384376"/>
          </a:xfrm>
          <a:prstGeom prst="rect">
            <a:avLst/>
          </a:prstGeom>
        </p:spPr>
      </p:pic>
      <p:pic>
        <p:nvPicPr>
          <p:cNvPr id="6" name="5 Imagen" descr="descarga (18).jpg"/>
          <p:cNvPicPr>
            <a:picLocks noChangeAspect="1"/>
          </p:cNvPicPr>
          <p:nvPr/>
        </p:nvPicPr>
        <p:blipFill>
          <a:blip r:embed="rId4" cstate="print">
            <a:lum bright="-20000" contrast="30000"/>
          </a:blip>
          <a:stretch>
            <a:fillRect/>
          </a:stretch>
        </p:blipFill>
        <p:spPr>
          <a:xfrm>
            <a:off x="2483768" y="3573016"/>
            <a:ext cx="4041799" cy="299130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escarga (4)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611560" y="1124744"/>
            <a:ext cx="7632848" cy="4752528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958011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latin typeface="Comic Sans MS" pitchFamily="66" charset="0"/>
              </a:rPr>
              <a:t>Actividad: Los alumnos observan el </a:t>
            </a:r>
            <a:r>
              <a:rPr lang="es-ES" sz="2000" b="1" dirty="0" err="1" smtClean="0">
                <a:latin typeface="Comic Sans MS" pitchFamily="66" charset="0"/>
              </a:rPr>
              <a:t>ppt</a:t>
            </a:r>
            <a:r>
              <a:rPr lang="es-ES" sz="2000" b="1" dirty="0" smtClean="0">
                <a:latin typeface="Comic Sans MS" pitchFamily="66" charset="0"/>
              </a:rPr>
              <a:t> sobre “Los evangelios” el cual comentaran con su familia las siguientes preguntas:¿Qué es el evangelio?¿Que mensaje nos trae los evangelios?</a:t>
            </a:r>
          </a:p>
          <a:p>
            <a:r>
              <a:rPr lang="es-ES" sz="2000" b="1" dirty="0" smtClean="0">
                <a:latin typeface="Comic Sans MS" pitchFamily="66" charset="0"/>
              </a:rPr>
              <a:t>Luego los estudiantes utilizaran la información del </a:t>
            </a:r>
            <a:r>
              <a:rPr lang="es-ES" sz="2000" b="1" dirty="0" err="1" smtClean="0">
                <a:latin typeface="Comic Sans MS" pitchFamily="66" charset="0"/>
              </a:rPr>
              <a:t>ppt</a:t>
            </a:r>
            <a:r>
              <a:rPr lang="es-ES" sz="2000" b="1" dirty="0" smtClean="0">
                <a:latin typeface="Comic Sans MS" pitchFamily="66" charset="0"/>
              </a:rPr>
              <a:t> </a:t>
            </a:r>
            <a:r>
              <a:rPr lang="es-ES" sz="2000" b="1" smtClean="0">
                <a:latin typeface="Comic Sans MS" pitchFamily="66" charset="0"/>
              </a:rPr>
              <a:t>o internet </a:t>
            </a:r>
            <a:r>
              <a:rPr lang="es-ES" sz="2000" b="1" dirty="0" smtClean="0">
                <a:latin typeface="Comic Sans MS" pitchFamily="66" charset="0"/>
              </a:rPr>
              <a:t>para realizar un cuadro comparativo de los 4 evangelios en una hoja de </a:t>
            </a:r>
            <a:r>
              <a:rPr lang="es-ES" sz="2000" b="1" dirty="0" err="1" smtClean="0">
                <a:latin typeface="Comic Sans MS" pitchFamily="66" charset="0"/>
              </a:rPr>
              <a:t>block,utilizando</a:t>
            </a:r>
            <a:r>
              <a:rPr lang="es-ES" sz="2000" b="1" dirty="0" smtClean="0">
                <a:latin typeface="Comic Sans MS" pitchFamily="66" charset="0"/>
              </a:rPr>
              <a:t> lápices de colores. Observar ejemplo:</a:t>
            </a: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b="1" dirty="0" smtClean="0">
              <a:latin typeface="Comic Sans MS" pitchFamily="66" charset="0"/>
            </a:endParaRPr>
          </a:p>
          <a:p>
            <a:pPr>
              <a:buNone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115616" y="260648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/>
              <a:t>INSTRUCTIVO DE RELIGIÓN SEXTO BÁSICO</a:t>
            </a:r>
            <a:endParaRPr lang="es-ES" sz="2800" dirty="0"/>
          </a:p>
        </p:txBody>
      </p:sp>
      <p:pic>
        <p:nvPicPr>
          <p:cNvPr id="5" name="4 Imagen" descr="descarga (20).jpg"/>
          <p:cNvPicPr>
            <a:picLocks noChangeAspect="1"/>
          </p:cNvPicPr>
          <p:nvPr/>
        </p:nvPicPr>
        <p:blipFill>
          <a:blip r:embed="rId2" cstate="print">
            <a:lum bright="-40000" contrast="30000"/>
          </a:blip>
          <a:stretch>
            <a:fillRect/>
          </a:stretch>
        </p:blipFill>
        <p:spPr>
          <a:xfrm>
            <a:off x="1691680" y="3356992"/>
            <a:ext cx="6211391" cy="309634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18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1800" b="1" dirty="0" smtClean="0">
              <a:latin typeface="Comic Sans MS" pitchFamily="66" charset="0"/>
            </a:endParaRPr>
          </a:p>
          <a:p>
            <a:r>
              <a:rPr lang="es-ES" sz="1800" b="1" dirty="0" smtClean="0">
                <a:latin typeface="Comic Sans MS" pitchFamily="66" charset="0"/>
              </a:rPr>
              <a:t>Se puede modificar el cuadro de acuerdo a la información que tenga.</a:t>
            </a:r>
          </a:p>
          <a:p>
            <a:r>
              <a:rPr lang="es-ES" sz="1800" b="1" dirty="0" smtClean="0">
                <a:latin typeface="Comic Sans MS" pitchFamily="66" charset="0"/>
              </a:rPr>
              <a:t>Coloca tu nombre y curso en un papelito aparte.</a:t>
            </a:r>
          </a:p>
          <a:p>
            <a:r>
              <a:rPr lang="es-ES" sz="1800" b="1" dirty="0" smtClean="0">
                <a:latin typeface="Comic Sans MS" pitchFamily="66" charset="0"/>
              </a:rPr>
              <a:t>Se le saca una foto al trabajo y se envía a mi correo: </a:t>
            </a:r>
            <a:r>
              <a:rPr lang="es-ES" sz="1800" b="1" dirty="0" smtClean="0">
                <a:solidFill>
                  <a:srgbClr val="0070C0"/>
                </a:solidFill>
                <a:latin typeface="Comic Sans MS" pitchFamily="66" charset="0"/>
                <a:hlinkClick r:id="rId2"/>
              </a:rPr>
              <a:t>maritza.huenuanca@elar.cl</a:t>
            </a:r>
            <a:r>
              <a:rPr lang="es-ES" sz="1800" b="1" dirty="0" smtClean="0">
                <a:solidFill>
                  <a:srgbClr val="0070C0"/>
                </a:solidFill>
                <a:latin typeface="Comic Sans MS" pitchFamily="66" charset="0"/>
              </a:rPr>
              <a:t>. -6ºA</a:t>
            </a:r>
          </a:p>
          <a:p>
            <a:pPr>
              <a:buNone/>
            </a:pPr>
            <a:r>
              <a:rPr lang="es-ES" sz="1800" b="1" dirty="0" smtClean="0">
                <a:solidFill>
                  <a:srgbClr val="0070C0"/>
                </a:solidFill>
                <a:latin typeface="Comic Sans MS" pitchFamily="66" charset="0"/>
              </a:rPr>
              <a:t>    </a:t>
            </a:r>
            <a:r>
              <a:rPr lang="es-ES" sz="1800" b="1" dirty="0" smtClean="0">
                <a:solidFill>
                  <a:srgbClr val="0070C0"/>
                </a:solidFill>
                <a:latin typeface="Comic Sans MS" pitchFamily="66" charset="0"/>
                <a:hlinkClick r:id="rId3"/>
              </a:rPr>
              <a:t>marta.cisternas@elar.cl</a:t>
            </a:r>
            <a:r>
              <a:rPr lang="es-ES" sz="1800" b="1" dirty="0" smtClean="0">
                <a:solidFill>
                  <a:srgbClr val="0070C0"/>
                </a:solidFill>
                <a:latin typeface="Comic Sans MS" pitchFamily="66" charset="0"/>
              </a:rPr>
              <a:t>  -6ºB y 6ºC</a:t>
            </a:r>
          </a:p>
          <a:p>
            <a:r>
              <a:rPr lang="es-E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Cualquier consulta se puede enviar por correo y si aun no envía las guías anteriores todavía hay tiempo para hacerlo.</a:t>
            </a:r>
          </a:p>
          <a:p>
            <a:endParaRPr lang="es-ES" sz="1200" b="1" dirty="0" smtClean="0">
              <a:latin typeface="Comic Sans MS" pitchFamily="66" charset="0"/>
            </a:endParaRPr>
          </a:p>
          <a:p>
            <a:endParaRPr lang="es-ES" sz="1200" dirty="0"/>
          </a:p>
        </p:txBody>
      </p:sp>
      <p:pic>
        <p:nvPicPr>
          <p:cNvPr id="4" name="3 Imagen" descr="descarga (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3861048"/>
            <a:ext cx="1728192" cy="252967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144</Words>
  <Application>Microsoft Office PowerPoint</Application>
  <PresentationFormat>Presentación en pantalla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Tema de Office</vt:lpstr>
      <vt:lpstr>Liceo Particular Avenida Recoleta Fundación María Romo               Departamento de Religión Docente: Maritza Huenuanca 6ºA            Marta   Cisternas  6ºB – 6ºC                                                                                       “EDUCAR ES LA FORMA MÁS ALTA DE LLEGAR A DIOS”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Religion</dc:creator>
  <cp:lastModifiedBy>Usuario de Windows</cp:lastModifiedBy>
  <cp:revision>7</cp:revision>
  <dcterms:created xsi:type="dcterms:W3CDTF">2020-04-24T00:58:51Z</dcterms:created>
  <dcterms:modified xsi:type="dcterms:W3CDTF">2020-04-27T16:32:25Z</dcterms:modified>
</cp:coreProperties>
</file>